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2208</Words>
  <Application>Microsoft Macintosh PowerPoint</Application>
  <PresentationFormat>On-screen Show (4:3)</PresentationFormat>
  <Paragraphs>317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6</cp:revision>
  <dcterms:created xsi:type="dcterms:W3CDTF">2021-12-06T20:38:51Z</dcterms:created>
  <dcterms:modified xsi:type="dcterms:W3CDTF">2021-12-06T20:49:19Z</dcterms:modified>
</cp:coreProperties>
</file>